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1634" r:id="rId2"/>
    <p:sldId id="1635" r:id="rId3"/>
    <p:sldId id="257" r:id="rId4"/>
    <p:sldId id="256" r:id="rId5"/>
    <p:sldId id="1636" r:id="rId6"/>
    <p:sldId id="1637" r:id="rId7"/>
    <p:sldId id="258" r:id="rId8"/>
    <p:sldId id="1638" r:id="rId9"/>
    <p:sldId id="259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BC9F6-99B3-43A9-8E66-C718F95B145F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E34F1-A207-405A-9D00-3DC3D8416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747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5765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488A1-05AF-4F19-99FA-9F2C0A3B7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1C53CA-C27C-454F-A08F-3EFAC1238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875D21-528E-406D-8384-EF864FE6F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B24766-5E0B-4F4A-8F81-D17BBAFDD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BBCEC5-8F64-4B0B-B8C2-CFB65D51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845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F32FD-CBC4-4C41-BC6F-DB081636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3E55AE4-212E-479F-9104-0EA4420D8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355B43-30D3-41AC-BEF5-C3EA1A446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8885CF-819A-42FC-B6C6-AE2CC9F7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903667-AE88-405D-82DF-E5619C684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73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E8092B-0D6D-4918-A408-96E15DFB79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5D276E-8AFD-401F-870C-FD5F968B4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174AD-6205-481D-990A-8830F1D9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E10F05-81A7-481F-8969-735DFBF1C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54F33B-CDB4-4B41-A351-2EFAD1DB3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304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uxograma: Entrada manual 12"/>
          <p:cNvSpPr/>
          <p:nvPr userDrawn="1"/>
        </p:nvSpPr>
        <p:spPr>
          <a:xfrm rot="10800000">
            <a:off x="-46814" y="-67356"/>
            <a:ext cx="12281161" cy="31835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21"/>
              <a:gd name="connsiteY0" fmla="*/ 9839 h 10000"/>
              <a:gd name="connsiteX1" fmla="*/ 10021 w 10021"/>
              <a:gd name="connsiteY1" fmla="*/ 0 h 10000"/>
              <a:gd name="connsiteX2" fmla="*/ 10021 w 10021"/>
              <a:gd name="connsiteY2" fmla="*/ 10000 h 10000"/>
              <a:gd name="connsiteX3" fmla="*/ 21 w 10021"/>
              <a:gd name="connsiteY3" fmla="*/ 10000 h 10000"/>
              <a:gd name="connsiteX4" fmla="*/ 0 w 10021"/>
              <a:gd name="connsiteY4" fmla="*/ 9839 h 10000"/>
              <a:gd name="connsiteX0" fmla="*/ 0 w 10031"/>
              <a:gd name="connsiteY0" fmla="*/ 6312 h 6473"/>
              <a:gd name="connsiteX1" fmla="*/ 10031 w 10031"/>
              <a:gd name="connsiteY1" fmla="*/ 0 h 6473"/>
              <a:gd name="connsiteX2" fmla="*/ 10021 w 10031"/>
              <a:gd name="connsiteY2" fmla="*/ 6473 h 6473"/>
              <a:gd name="connsiteX3" fmla="*/ 21 w 10031"/>
              <a:gd name="connsiteY3" fmla="*/ 6473 h 6473"/>
              <a:gd name="connsiteX4" fmla="*/ 0 w 10031"/>
              <a:gd name="connsiteY4" fmla="*/ 6312 h 6473"/>
              <a:gd name="connsiteX0" fmla="*/ 0 w 10032"/>
              <a:gd name="connsiteY0" fmla="*/ 9751 h 10000"/>
              <a:gd name="connsiteX1" fmla="*/ 10000 w 10032"/>
              <a:gd name="connsiteY1" fmla="*/ 0 h 10000"/>
              <a:gd name="connsiteX2" fmla="*/ 10032 w 10032"/>
              <a:gd name="connsiteY2" fmla="*/ 10000 h 10000"/>
              <a:gd name="connsiteX3" fmla="*/ 21 w 10032"/>
              <a:gd name="connsiteY3" fmla="*/ 10000 h 10000"/>
              <a:gd name="connsiteX4" fmla="*/ 0 w 10032"/>
              <a:gd name="connsiteY4" fmla="*/ 9751 h 10000"/>
              <a:gd name="connsiteX0" fmla="*/ 0 w 10042"/>
              <a:gd name="connsiteY0" fmla="*/ 9751 h 10000"/>
              <a:gd name="connsiteX1" fmla="*/ 10042 w 10042"/>
              <a:gd name="connsiteY1" fmla="*/ 0 h 10000"/>
              <a:gd name="connsiteX2" fmla="*/ 10032 w 10042"/>
              <a:gd name="connsiteY2" fmla="*/ 10000 h 10000"/>
              <a:gd name="connsiteX3" fmla="*/ 21 w 10042"/>
              <a:gd name="connsiteY3" fmla="*/ 10000 h 10000"/>
              <a:gd name="connsiteX4" fmla="*/ 0 w 10042"/>
              <a:gd name="connsiteY4" fmla="*/ 975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42" h="10000">
                <a:moveTo>
                  <a:pt x="0" y="9751"/>
                </a:moveTo>
                <a:lnTo>
                  <a:pt x="10042" y="0"/>
                </a:lnTo>
                <a:cubicBezTo>
                  <a:pt x="10039" y="3334"/>
                  <a:pt x="10035" y="6666"/>
                  <a:pt x="10032" y="10000"/>
                </a:cubicBezTo>
                <a:lnTo>
                  <a:pt x="21" y="10000"/>
                </a:lnTo>
                <a:cubicBezTo>
                  <a:pt x="14" y="9917"/>
                  <a:pt x="7" y="9835"/>
                  <a:pt x="0" y="9751"/>
                </a:cubicBezTo>
                <a:close/>
              </a:path>
            </a:pathLst>
          </a:custGeom>
          <a:solidFill>
            <a:srgbClr val="4BACC6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marL="0" marR="0" indent="0" algn="ctr" defTabSz="410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Fluxograma: Entrada manual 12"/>
          <p:cNvSpPr/>
          <p:nvPr userDrawn="1"/>
        </p:nvSpPr>
        <p:spPr>
          <a:xfrm>
            <a:off x="-16520" y="6581497"/>
            <a:ext cx="12281161" cy="31835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21"/>
              <a:gd name="connsiteY0" fmla="*/ 9839 h 10000"/>
              <a:gd name="connsiteX1" fmla="*/ 10021 w 10021"/>
              <a:gd name="connsiteY1" fmla="*/ 0 h 10000"/>
              <a:gd name="connsiteX2" fmla="*/ 10021 w 10021"/>
              <a:gd name="connsiteY2" fmla="*/ 10000 h 10000"/>
              <a:gd name="connsiteX3" fmla="*/ 21 w 10021"/>
              <a:gd name="connsiteY3" fmla="*/ 10000 h 10000"/>
              <a:gd name="connsiteX4" fmla="*/ 0 w 10021"/>
              <a:gd name="connsiteY4" fmla="*/ 9839 h 10000"/>
              <a:gd name="connsiteX0" fmla="*/ 0 w 10031"/>
              <a:gd name="connsiteY0" fmla="*/ 6312 h 6473"/>
              <a:gd name="connsiteX1" fmla="*/ 10031 w 10031"/>
              <a:gd name="connsiteY1" fmla="*/ 0 h 6473"/>
              <a:gd name="connsiteX2" fmla="*/ 10021 w 10031"/>
              <a:gd name="connsiteY2" fmla="*/ 6473 h 6473"/>
              <a:gd name="connsiteX3" fmla="*/ 21 w 10031"/>
              <a:gd name="connsiteY3" fmla="*/ 6473 h 6473"/>
              <a:gd name="connsiteX4" fmla="*/ 0 w 10031"/>
              <a:gd name="connsiteY4" fmla="*/ 6312 h 6473"/>
              <a:gd name="connsiteX0" fmla="*/ 0 w 10032"/>
              <a:gd name="connsiteY0" fmla="*/ 9751 h 10000"/>
              <a:gd name="connsiteX1" fmla="*/ 10000 w 10032"/>
              <a:gd name="connsiteY1" fmla="*/ 0 h 10000"/>
              <a:gd name="connsiteX2" fmla="*/ 10032 w 10032"/>
              <a:gd name="connsiteY2" fmla="*/ 10000 h 10000"/>
              <a:gd name="connsiteX3" fmla="*/ 21 w 10032"/>
              <a:gd name="connsiteY3" fmla="*/ 10000 h 10000"/>
              <a:gd name="connsiteX4" fmla="*/ 0 w 10032"/>
              <a:gd name="connsiteY4" fmla="*/ 9751 h 10000"/>
              <a:gd name="connsiteX0" fmla="*/ 0 w 10042"/>
              <a:gd name="connsiteY0" fmla="*/ 9751 h 10000"/>
              <a:gd name="connsiteX1" fmla="*/ 10042 w 10042"/>
              <a:gd name="connsiteY1" fmla="*/ 0 h 10000"/>
              <a:gd name="connsiteX2" fmla="*/ 10032 w 10042"/>
              <a:gd name="connsiteY2" fmla="*/ 10000 h 10000"/>
              <a:gd name="connsiteX3" fmla="*/ 21 w 10042"/>
              <a:gd name="connsiteY3" fmla="*/ 10000 h 10000"/>
              <a:gd name="connsiteX4" fmla="*/ 0 w 10042"/>
              <a:gd name="connsiteY4" fmla="*/ 975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42" h="10000">
                <a:moveTo>
                  <a:pt x="0" y="9751"/>
                </a:moveTo>
                <a:lnTo>
                  <a:pt x="10042" y="0"/>
                </a:lnTo>
                <a:cubicBezTo>
                  <a:pt x="10039" y="3334"/>
                  <a:pt x="10035" y="6666"/>
                  <a:pt x="10032" y="10000"/>
                </a:cubicBezTo>
                <a:lnTo>
                  <a:pt x="21" y="10000"/>
                </a:lnTo>
                <a:cubicBezTo>
                  <a:pt x="14" y="9917"/>
                  <a:pt x="7" y="9835"/>
                  <a:pt x="0" y="9751"/>
                </a:cubicBezTo>
                <a:close/>
              </a:path>
            </a:pathLst>
          </a:custGeom>
          <a:solidFill>
            <a:srgbClr val="4BACC6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marL="0" marR="0" indent="0" algn="ctr" defTabSz="41076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4" r="28343" b="8830"/>
          <a:stretch/>
        </p:blipFill>
        <p:spPr>
          <a:xfrm>
            <a:off x="10773135" y="228453"/>
            <a:ext cx="1335535" cy="32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8747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C33D67-B9DC-4BC8-A44B-EDADA5A00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7FADDE-2457-4594-BF7A-993B13790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5DEBE2-04CA-4D6D-920F-3820CF383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D84F274-5E90-4106-81F8-F5E052A22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60A8AD-CEEC-45CD-B1CD-767AE8C3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64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C46B2D-517E-406F-BA02-34EEBB451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D2BF57-471F-4EF8-9B78-755ED1949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E1C0E5-6D32-4101-9C1A-3FA8FFEB5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91A159-C8DB-4F65-AA06-CE30833AF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CA3D2C-40EB-4D15-901B-B07C412F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74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F66FE-6CD6-4A78-B894-CBE5B838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0A42F0-3922-414B-98AD-76D4A24CD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65A909-0EB7-4794-8F61-76A64FC5F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CC90F75-A24F-425D-B749-0B1A08C0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8752078-FF68-4237-B091-A340EE88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F60165-64B7-41B7-8DE5-BAC400E6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327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6E982-7C18-4D5B-A033-13882C573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A84216-5CC6-4B3E-BBDC-FF878AFD5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2CF0F60-8B4E-4EB3-8772-27149C3CD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96CF1C9-CC9E-4744-A9B0-5D76AB85A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88E0227-78F2-4F38-85B6-E3D1DAD7FE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502AAD3-4656-4791-A3E8-F1F27C69A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5749874-5458-4BDA-82CE-EDD501BE3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F0AE906-E234-484B-B5C1-D79597144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8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7A608-865A-43CC-B1AC-BF129994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57ED785-5947-4CCD-A586-32D06ADF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9F2C7F2-6BA4-467C-9E0C-58B08D7C8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98969B8-F646-4684-BA90-5D9313FA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431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5B5F965-D3D7-46BB-B1FE-0614B34A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75ADD27-B5D2-44C2-B512-7B0EE41DA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D820D-8990-41DA-91D7-0D67A6059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46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D8F50-152F-45F2-A275-13F4025BC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B19861-8DC9-4365-A373-1509BF52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143ADC-9DD4-4602-9A7A-E18E4838D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D9ABEE-1F8F-4C80-AE88-E4D92FF4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FAD095-685C-4B34-A7B1-FE91F74B5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D55C64-0E61-4D5C-9CED-B88EFF179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47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18C29E-8303-447C-9750-4B8DBF7BC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01AD8BB-0123-4A2F-BFE0-D29012F80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5E31E9-ED30-4B0E-A5EC-87ED0F03B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612DA8-5FDE-4537-87EE-F2CD21EBF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B1A53C9-3E6C-4A6D-B4B8-A635E7FA4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E2F518-4E5F-4FBA-9AB2-DC9A01B10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20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405AED3-70F8-4B48-B373-2CB27F64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4734A0-3914-4351-8417-D513650DE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A02931-B79E-4588-B4DB-86D0F1A70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A4393-BD9F-459C-9A7D-67894C0D00BB}" type="datetimeFigureOut">
              <a:rPr lang="pt-BR" smtClean="0"/>
              <a:t>21/04/2025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2295CA-8BB8-42C8-A8DB-FA7472AAA9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0811AA-7854-4432-B126-7F1CCF679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A2A51-92E8-4DD0-8AD9-899A1CF986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59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ECB7C38-BEAD-467E-AF94-EC3FE0FB7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98" y="469599"/>
            <a:ext cx="5918802" cy="591880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A109AD7-2443-4C33-B036-BFBA2D73D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534" y="1160748"/>
            <a:ext cx="4916269" cy="548122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0778B9E-2A39-4363-8ACA-FCFC6315E30D}"/>
              </a:ext>
            </a:extLst>
          </p:cNvPr>
          <p:cNvSpPr txBox="1"/>
          <p:nvPr/>
        </p:nvSpPr>
        <p:spPr>
          <a:xfrm>
            <a:off x="6859236" y="18864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/>
              <a:t>Conteri</a:t>
            </a:r>
            <a:r>
              <a:rPr lang="pt-BR" sz="900" b="1" dirty="0"/>
              <a:t> + Green </a:t>
            </a:r>
            <a:r>
              <a:rPr lang="pt-BR" sz="900" b="1" dirty="0" err="1"/>
              <a:t>Immunet</a:t>
            </a:r>
            <a:endParaRPr lang="pt-BR" sz="900" b="1" dirty="0"/>
          </a:p>
          <a:p>
            <a:r>
              <a:rPr lang="pt-BR" sz="900" b="1" dirty="0"/>
              <a:t>Guarapuava – (C K)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5FD430-35D2-48D8-9EEB-954A081DE22D}"/>
              </a:ext>
            </a:extLst>
          </p:cNvPr>
          <p:cNvSpPr txBox="1"/>
          <p:nvPr/>
        </p:nvSpPr>
        <p:spPr>
          <a:xfrm>
            <a:off x="3576761" y="6381328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/>
              <a:t>2023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4987B9-8360-4310-B4B7-A6D2BB15F2B4}"/>
              </a:ext>
            </a:extLst>
          </p:cNvPr>
          <p:cNvSpPr txBox="1"/>
          <p:nvPr/>
        </p:nvSpPr>
        <p:spPr>
          <a:xfrm>
            <a:off x="9313288" y="6273316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7739548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7654526-8E21-464D-AB92-A94BDE805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153" y="980728"/>
            <a:ext cx="5799524" cy="589672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BADBAE9-2446-46E7-AD36-C27EBA180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94" y="2036499"/>
            <a:ext cx="4437345" cy="204395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7F4073C-2FC9-4E80-AE9E-26FB3AA752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19605" y="1265110"/>
            <a:ext cx="3854981" cy="17757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570A79B-B0EA-4200-8377-9BB3F88A75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94" y="161873"/>
            <a:ext cx="4291473" cy="186299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D41857A-7FEE-4C04-AE10-88C2B7E357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35" y="4587043"/>
            <a:ext cx="4925995" cy="2270957"/>
          </a:xfrm>
          <a:prstGeom prst="rect">
            <a:avLst/>
          </a:prstGeom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307DC149-C278-484A-88FF-841E4059AFCB}"/>
              </a:ext>
            </a:extLst>
          </p:cNvPr>
          <p:cNvSpPr/>
          <p:nvPr/>
        </p:nvSpPr>
        <p:spPr>
          <a:xfrm>
            <a:off x="2900312" y="4894430"/>
            <a:ext cx="792088" cy="828092"/>
          </a:xfrm>
          <a:prstGeom prst="ellipse">
            <a:avLst/>
          </a:prstGeom>
          <a:noFill/>
          <a:ln w="19050">
            <a:solidFill>
              <a:srgbClr val="EE1C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1113B70B-5FBB-4977-97C2-FCED3FD02497}"/>
              </a:ext>
            </a:extLst>
          </p:cNvPr>
          <p:cNvSpPr/>
          <p:nvPr/>
        </p:nvSpPr>
        <p:spPr>
          <a:xfrm>
            <a:off x="551384" y="2060848"/>
            <a:ext cx="792088" cy="828092"/>
          </a:xfrm>
          <a:prstGeom prst="ellipse">
            <a:avLst/>
          </a:prstGeom>
          <a:noFill/>
          <a:ln w="19050">
            <a:solidFill>
              <a:srgbClr val="EE1C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B957457-B813-4298-8978-D5DAA3ED15F1}"/>
              </a:ext>
            </a:extLst>
          </p:cNvPr>
          <p:cNvSpPr txBox="1"/>
          <p:nvPr/>
        </p:nvSpPr>
        <p:spPr>
          <a:xfrm>
            <a:off x="6902575" y="116632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/>
              <a:t>Conteri</a:t>
            </a:r>
            <a:r>
              <a:rPr lang="pt-BR" sz="900" b="1" dirty="0"/>
              <a:t> + Green </a:t>
            </a:r>
            <a:r>
              <a:rPr lang="pt-BR" sz="900" b="1" dirty="0" err="1"/>
              <a:t>Immunet</a:t>
            </a:r>
            <a:endParaRPr lang="pt-BR" sz="900" b="1" dirty="0"/>
          </a:p>
          <a:p>
            <a:r>
              <a:rPr lang="pt-BR" sz="900" b="1" dirty="0"/>
              <a:t>Guarapuava – (C K) 2022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C4CC1C7-E310-4D0F-BA9D-79A2A06B1CE6}"/>
              </a:ext>
            </a:extLst>
          </p:cNvPr>
          <p:cNvSpPr txBox="1"/>
          <p:nvPr/>
        </p:nvSpPr>
        <p:spPr>
          <a:xfrm>
            <a:off x="523583" y="4016968"/>
            <a:ext cx="4765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Obs.: </a:t>
            </a:r>
            <a:r>
              <a:rPr lang="pt-BR" dirty="0"/>
              <a:t>Incremento em 36,58%, melhor romaneio, </a:t>
            </a:r>
          </a:p>
          <a:p>
            <a:r>
              <a:rPr lang="pt-BR" dirty="0"/>
              <a:t>&lt; incidência de canela nos tubérculos</a:t>
            </a:r>
          </a:p>
        </p:txBody>
      </p:sp>
    </p:spTree>
    <p:extLst>
      <p:ext uri="{BB962C8B-B14F-4D97-AF65-F5344CB8AC3E}">
        <p14:creationId xmlns:p14="http://schemas.microsoft.com/office/powerpoint/2010/main" val="318371828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DA499E5-8226-49E5-B0CF-B456159F4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216" y="0"/>
            <a:ext cx="4065021" cy="542002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F20C67-9868-4CFF-8AF7-856539DB4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28" y="0"/>
            <a:ext cx="4065020" cy="542002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5274EF6-CA3A-4862-9804-85AB1379B546}"/>
              </a:ext>
            </a:extLst>
          </p:cNvPr>
          <p:cNvSpPr txBox="1"/>
          <p:nvPr/>
        </p:nvSpPr>
        <p:spPr>
          <a:xfrm>
            <a:off x="7013754" y="5618923"/>
            <a:ext cx="4987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Área com </a:t>
            </a:r>
            <a:r>
              <a:rPr lang="pt-BR" dirty="0" err="1"/>
              <a:t>Conteri</a:t>
            </a:r>
            <a:r>
              <a:rPr lang="pt-BR" dirty="0"/>
              <a:t> e Green </a:t>
            </a:r>
            <a:r>
              <a:rPr lang="pt-BR" dirty="0" err="1"/>
              <a:t>Immunet</a:t>
            </a:r>
            <a:r>
              <a:rPr lang="pt-BR" dirty="0"/>
              <a:t>. Apesar de </a:t>
            </a:r>
          </a:p>
          <a:p>
            <a:r>
              <a:rPr lang="pt-BR" dirty="0"/>
              <a:t>apresentar sintomas De Canela em área vegetativa,</a:t>
            </a:r>
          </a:p>
          <a:p>
            <a:r>
              <a:rPr lang="pt-BR" dirty="0"/>
              <a:t>não desceu para Tubérculos.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ECB46F6-9C09-448C-9D38-6CF6E44F7402}"/>
              </a:ext>
            </a:extLst>
          </p:cNvPr>
          <p:cNvSpPr txBox="1"/>
          <p:nvPr/>
        </p:nvSpPr>
        <p:spPr>
          <a:xfrm>
            <a:off x="467666" y="5618924"/>
            <a:ext cx="3507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Área testemunha Com sintomas de Canela nos tubérculos</a:t>
            </a:r>
          </a:p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9D898FC-25D1-44F3-AE33-D48F8599B878}"/>
              </a:ext>
            </a:extLst>
          </p:cNvPr>
          <p:cNvSpPr txBox="1"/>
          <p:nvPr/>
        </p:nvSpPr>
        <p:spPr>
          <a:xfrm>
            <a:off x="4142406" y="6488668"/>
            <a:ext cx="2902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Guarapuava, 31 Janeiro 2024</a:t>
            </a:r>
          </a:p>
        </p:txBody>
      </p:sp>
    </p:spTree>
    <p:extLst>
      <p:ext uri="{BB962C8B-B14F-4D97-AF65-F5344CB8AC3E}">
        <p14:creationId xmlns:p14="http://schemas.microsoft.com/office/powerpoint/2010/main" val="3862431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28D883D-941F-43E6-ABD0-FDD776A37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92191" y="28133"/>
            <a:ext cx="7171671" cy="537875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702FB69-A768-4F3A-BC78-685EFD8A3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1408" y="3732682"/>
            <a:ext cx="3451272" cy="258845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718DFFC-D217-4BC3-99D6-3C72C6B8C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801" y="379881"/>
            <a:ext cx="3226190" cy="2560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ED7391D-AC4C-4FF3-8A9D-65B84C2F5269}"/>
              </a:ext>
            </a:extLst>
          </p:cNvPr>
          <p:cNvSpPr txBox="1"/>
          <p:nvPr/>
        </p:nvSpPr>
        <p:spPr>
          <a:xfrm>
            <a:off x="5595771" y="5406888"/>
            <a:ext cx="65962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Área com </a:t>
            </a:r>
            <a:r>
              <a:rPr lang="pt-BR" dirty="0" err="1"/>
              <a:t>Conteri</a:t>
            </a:r>
            <a:r>
              <a:rPr lang="pt-BR" dirty="0"/>
              <a:t> e Green </a:t>
            </a:r>
            <a:r>
              <a:rPr lang="pt-BR" dirty="0" err="1"/>
              <a:t>Immunet</a:t>
            </a:r>
            <a:r>
              <a:rPr lang="pt-BR" dirty="0"/>
              <a:t>. Apesar de apresentar sintomas </a:t>
            </a:r>
          </a:p>
          <a:p>
            <a:r>
              <a:rPr lang="pt-BR" dirty="0"/>
              <a:t>De Canela em área vegetativa, não desceu para Tubérculos.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F8A28D2-4431-4736-9278-5BE22675B9C5}"/>
              </a:ext>
            </a:extLst>
          </p:cNvPr>
          <p:cNvSpPr txBox="1"/>
          <p:nvPr/>
        </p:nvSpPr>
        <p:spPr>
          <a:xfrm>
            <a:off x="2429430" y="2846200"/>
            <a:ext cx="19600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Área testemunha</a:t>
            </a:r>
          </a:p>
          <a:p>
            <a:pPr algn="ctr"/>
            <a:r>
              <a:rPr lang="pt-BR" dirty="0"/>
              <a:t>Com sintoma Canela </a:t>
            </a:r>
          </a:p>
          <a:p>
            <a:pPr algn="ctr"/>
            <a:r>
              <a:rPr lang="pt-BR" dirty="0"/>
              <a:t>Nos Tubérculos</a:t>
            </a:r>
          </a:p>
          <a:p>
            <a:pPr algn="ctr"/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36EFF3C-2A05-4D7C-A690-B13B013AC3AA}"/>
              </a:ext>
            </a:extLst>
          </p:cNvPr>
          <p:cNvSpPr txBox="1"/>
          <p:nvPr/>
        </p:nvSpPr>
        <p:spPr>
          <a:xfrm>
            <a:off x="7262191" y="6383213"/>
            <a:ext cx="2902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Guarapuava, 31 Janeiro 2024</a:t>
            </a:r>
          </a:p>
        </p:txBody>
      </p:sp>
    </p:spTree>
    <p:extLst>
      <p:ext uri="{BB962C8B-B14F-4D97-AF65-F5344CB8AC3E}">
        <p14:creationId xmlns:p14="http://schemas.microsoft.com/office/powerpoint/2010/main" val="420064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B7B6399-1C84-4F76-984C-CD1D32F4C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A435A74-1046-4603-B160-D00AF48F46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611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66ED84E-589C-4B5D-BEF9-092BB44B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AB531CE-C5F5-412C-88C5-189CEDCA67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2021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E749C15-1BE4-45A0-B977-E7BEE557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B9BACEF-BB65-4C2A-AE4B-73ACBC078D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6076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86074D3-BB06-4F5C-991A-0A4D2C35BE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B2BA410-F7F3-4C5E-834B-F54459269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BF49BF-3990-7B93-7322-391F40178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10094" cy="371255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BF159C-3917-9C42-4AAB-CF85AD3DC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094" y="1"/>
            <a:ext cx="1710094" cy="371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2145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B2BA410-F7F3-4C5E-834B-F54459269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6074D3-BB06-4F5C-991A-0A4D2C35BE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416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107</Words>
  <Application>Microsoft Office PowerPoint</Application>
  <PresentationFormat>Widescreen</PresentationFormat>
  <Paragraphs>19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3</cp:revision>
  <dcterms:created xsi:type="dcterms:W3CDTF">2024-03-15T20:45:18Z</dcterms:created>
  <dcterms:modified xsi:type="dcterms:W3CDTF">2025-04-21T11:55:37Z</dcterms:modified>
</cp:coreProperties>
</file>